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Can add a suffix if you need to differentiate releases at the same suite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Publishes the GitHub release from the tag that was created during branch creation.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need to backport commits, find the SHA from main, run just hotfix with it. Cherry-picks and bumps patch automatically. Then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and commit. Create release branch tags that commit and makes the branch.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makeline-release handles the version bumps, tagging, and branch creation. Wrapped it in Just commands for convenience. Takes over from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2025-10-20T02:21:43Z</dcterms:created>
  <dcterms:modified xsi:type="dcterms:W3CDTF">2025-10-20T02:21:43Z</dcterms:modified>
</cp:coreProperties>
</file>